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4"/>
  </p:notesMasterIdLst>
  <p:handoutMasterIdLst>
    <p:handoutMasterId r:id="rId25"/>
  </p:handoutMasterIdLst>
  <p:sldIdLst>
    <p:sldId id="668" r:id="rId6"/>
    <p:sldId id="1095" r:id="rId7"/>
    <p:sldId id="1079" r:id="rId8"/>
    <p:sldId id="1080" r:id="rId9"/>
    <p:sldId id="1081" r:id="rId10"/>
    <p:sldId id="1082" r:id="rId11"/>
    <p:sldId id="1083" r:id="rId12"/>
    <p:sldId id="1084" r:id="rId13"/>
    <p:sldId id="1085" r:id="rId14"/>
    <p:sldId id="1086" r:id="rId15"/>
    <p:sldId id="1087" r:id="rId16"/>
    <p:sldId id="1088" r:id="rId17"/>
    <p:sldId id="1089" r:id="rId18"/>
    <p:sldId id="1090" r:id="rId19"/>
    <p:sldId id="1091" r:id="rId20"/>
    <p:sldId id="1092" r:id="rId21"/>
    <p:sldId id="1093" r:id="rId22"/>
    <p:sldId id="672" r:id="rId2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95"/>
            <p14:sldId id="1079"/>
            <p14:sldId id="1080"/>
            <p14:sldId id="1081"/>
            <p14:sldId id="1082"/>
            <p14:sldId id="1083"/>
            <p14:sldId id="1084"/>
            <p14:sldId id="1085"/>
            <p14:sldId id="1086"/>
            <p14:sldId id="1087"/>
            <p14:sldId id="1088"/>
            <p14:sldId id="1089"/>
            <p14:sldId id="1090"/>
            <p14:sldId id="1091"/>
            <p14:sldId id="1092"/>
            <p14:sldId id="109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8" d="100"/>
          <a:sy n="38" d="100"/>
        </p:scale>
        <p:origin x="92" y="8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697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279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527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52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160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617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105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8716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684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8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smtClean="0"/>
              <a:t>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63744" y="618550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49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44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(0.1.0) from source at .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3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build-essential (2.2.3)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cpu</a:t>
            </a:r>
            <a:r>
              <a:rPr lang="en-US" dirty="0"/>
              <a:t> (0.2.0)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haproxy</a:t>
            </a:r>
            <a:r>
              <a:rPr lang="en-US" dirty="0"/>
              <a:t> (1.6.6)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35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Starting Chef Client, version </a:t>
            </a:r>
            <a:r>
              <a:rPr lang="en-US" dirty="0" smtClean="0"/>
              <a:t>13.3.0</a:t>
            </a:r>
            <a:endParaRPr lang="en-US" dirty="0"/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"name:node2" -x </a:t>
            </a:r>
            <a:r>
              <a:rPr lang="en-US" dirty="0" smtClean="0"/>
              <a:t>USER -</a:t>
            </a:r>
            <a:r>
              <a:rPr lang="en-US" dirty="0"/>
              <a:t>P </a:t>
            </a:r>
            <a:r>
              <a:rPr lang="en-US" dirty="0" smtClean="0"/>
              <a:t>PWD "</a:t>
            </a:r>
            <a:r>
              <a:rPr lang="en-US" dirty="0" err="1"/>
              <a:t>sudo</a:t>
            </a:r>
            <a:r>
              <a:rPr lang="en-US" dirty="0"/>
              <a:t> chef-client"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67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8553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8553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35523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78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68604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68604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86263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338302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61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wrapped proxy cookbook to dynamically use nodes with the Web </a:t>
            </a:r>
            <a:r>
              <a:rPr lang="en-US" dirty="0" smtClean="0"/>
              <a:t>role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2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11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ip-10-198-51-26.us-west-1.compute.internal</a:t>
            </a:r>
          </a:p>
          <a:p>
            <a:r>
              <a:rPr lang="en-US" dirty="0"/>
              <a:t>    local_ipv4:      10.198.51.26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10.198.51.26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ec2-204-236-155-223.us-west-1.compute.amazonaws.com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204.236.155.223</a:t>
            </a:r>
          </a:p>
          <a:p>
            <a:r>
              <a:rPr lang="en-US" dirty="0"/>
              <a:t>    public_ipv4:     204.236.155.223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node1 -a cloud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3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ip-10-197-105-148.us-west-1.compute.internal</a:t>
            </a:r>
          </a:p>
          <a:p>
            <a:r>
              <a:rPr lang="en-US" dirty="0"/>
              <a:t>    local_ipv4:      10.197.105.148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10.197.105.148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ec2-54-176-64-173.us-west-1.compute.amazonaws.com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54.176.64.173</a:t>
            </a:r>
          </a:p>
          <a:p>
            <a:r>
              <a:rPr lang="en-US" dirty="0"/>
              <a:t>    public_ipv4:     54.176.64.173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node3 -a cloud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{</a:t>
            </a:r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124446" y="2121124"/>
            <a:ext cx="14404273" cy="51691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all_web_nodes</a:t>
            </a:r>
            <a:r>
              <a:rPr lang="en-US" dirty="0"/>
              <a:t> = search("node","</a:t>
            </a:r>
            <a:r>
              <a:rPr lang="en-US" dirty="0" err="1"/>
              <a:t>role:web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members = []</a:t>
            </a:r>
          </a:p>
          <a:p>
            <a:endParaRPr lang="en-US" dirty="0"/>
          </a:p>
          <a:p>
            <a:r>
              <a:rPr lang="en-US" dirty="0" err="1"/>
              <a:t>all_web_nodes.each</a:t>
            </a:r>
            <a:r>
              <a:rPr lang="en-US" dirty="0"/>
              <a:t> do |</a:t>
            </a:r>
            <a:r>
              <a:rPr lang="en-US" dirty="0" err="1"/>
              <a:t>web_node</a:t>
            </a:r>
            <a:r>
              <a:rPr lang="en-US" dirty="0"/>
              <a:t>|</a:t>
            </a:r>
          </a:p>
          <a:p>
            <a:r>
              <a:rPr lang="en-US" dirty="0" smtClean="0"/>
              <a:t>  </a:t>
            </a:r>
            <a:r>
              <a:rPr lang="en-US" dirty="0"/>
              <a:t>member = { </a:t>
            </a:r>
          </a:p>
          <a:p>
            <a:r>
              <a:rPr lang="en-US" dirty="0"/>
              <a:t>    "hostname" =&gt; </a:t>
            </a:r>
            <a:r>
              <a:rPr lang="en-US" dirty="0" err="1"/>
              <a:t>web_node</a:t>
            </a:r>
            <a:r>
              <a:rPr lang="en-US" dirty="0"/>
              <a:t>["cloud"]["</a:t>
            </a:r>
            <a:r>
              <a:rPr lang="en-US" dirty="0" err="1"/>
              <a:t>public_hostname</a:t>
            </a:r>
            <a:r>
              <a:rPr lang="en-US" dirty="0"/>
              <a:t>"],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</a:t>
            </a:r>
            <a:r>
              <a:rPr lang="en-US" dirty="0" err="1"/>
              <a:t>web_node</a:t>
            </a:r>
            <a:r>
              <a:rPr lang="en-US" dirty="0"/>
              <a:t>["cloud"]["public_ipv4"],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 smtClean="0"/>
              <a:t>  </a:t>
            </a:r>
            <a:r>
              <a:rPr lang="en-US" dirty="0" err="1"/>
              <a:t>members.push</a:t>
            </a:r>
            <a:r>
              <a:rPr lang="en-US" dirty="0"/>
              <a:t>(member)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members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135042" y="2101130"/>
            <a:ext cx="14404273" cy="55078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321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0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the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minor versions of the proxy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the proxy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the proxy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the proxy node relays requests to both web nodes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9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elements/1.1/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15205</TotalTime>
  <Words>717</Words>
  <Application>Microsoft Office PowerPoint</Application>
  <PresentationFormat>Custom</PresentationFormat>
  <Paragraphs>152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Courier New</vt:lpstr>
      <vt:lpstr>Gill Sans MT</vt:lpstr>
      <vt:lpstr>Inconsolata</vt:lpstr>
      <vt:lpstr>Wingdings</vt:lpstr>
      <vt:lpstr>ChefDk3.2Template</vt:lpstr>
      <vt:lpstr>Search</vt:lpstr>
      <vt:lpstr>Objectives</vt:lpstr>
      <vt:lpstr>Dynamic Web Proxy</vt:lpstr>
      <vt:lpstr>PowerPoint Presentation</vt:lpstr>
      <vt:lpstr>PowerPoint Presentation</vt:lpstr>
      <vt:lpstr>PowerPoint Presentation</vt:lpstr>
      <vt:lpstr>PowerPoint Presentation</vt:lpstr>
      <vt:lpstr>Dynamic Web Proxy</vt:lpstr>
      <vt:lpstr>Upload the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1937</cp:revision>
  <cp:lastPrinted>2015-02-07T23:49:10Z</cp:lastPrinted>
  <dcterms:created xsi:type="dcterms:W3CDTF">2012-09-13T17:36:07Z</dcterms:created>
  <dcterms:modified xsi:type="dcterms:W3CDTF">2015-08-17T21:04:31Z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